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193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24.10.2023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514709"/>
            <a:ext cx="8699620" cy="633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1" y="4818740"/>
            <a:ext cx="1987728" cy="2086199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1" y="2632400"/>
            <a:ext cx="2010007" cy="2185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5052"/>
            <a:ext cx="1981962" cy="2028588"/>
          </a:xfrm>
          <a:prstGeom prst="rect">
            <a:avLst/>
          </a:prstGeom>
        </p:spPr>
      </p:pic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66317" y="5961229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25.10.2023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35445" y="2707780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790307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992" y="634217"/>
            <a:ext cx="5994778" cy="204384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MS Mincho"/>
              </a:rPr>
              <a:t>По Краснодарскому краю: </a:t>
            </a:r>
            <a:r>
              <a:rPr lang="ru-RU" sz="1200" dirty="0">
                <a:latin typeface="Times New Roman" panose="02020603050405020304" pitchFamily="18" charset="0"/>
                <a:ea typeface="MS Mincho"/>
              </a:rPr>
              <a:t>облачно с прояснениями. Ночью в отдельных районах небольшой дождь, днем местами дождь, гроза. Ветер западной четверти 4-9 м/с, местами порывы 12-14 м/с. Температура воздуха ночью 8…13°, в предгорных районах местами 6…11°; днем 17…22°, на Азовском побережье местами 14…19°; в горах ночью 5…10°, днем 12…17°.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MS Mincho"/>
              </a:rPr>
              <a:t>На Черноморском побережье: </a:t>
            </a:r>
            <a:r>
              <a:rPr lang="ru-RU" sz="1200" dirty="0">
                <a:latin typeface="Times New Roman" panose="02020603050405020304" pitchFamily="18" charset="0"/>
                <a:ea typeface="MS Mincho"/>
              </a:rPr>
              <a:t>облачно с прояснениями. Ночью преимущественно без осадков, днем небольшой дождь. Ветер северо-западный 6-11 м/с, местами порывы 12-14 м/с. Температура воздуха ночью 12…17°, днем 19…24°.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MS Mincho"/>
              </a:rPr>
              <a:t>По г. Краснодару: </a:t>
            </a:r>
            <a:r>
              <a:rPr lang="ru-RU" sz="1200" dirty="0">
                <a:latin typeface="Times New Roman" panose="02020603050405020304" pitchFamily="18" charset="0"/>
                <a:ea typeface="MS Mincho"/>
              </a:rPr>
              <a:t>облачно с прояснениями. Ночью без осадков, утром и днем небольшой дождь. Ветер западной четверти 4-9 м/с.  Температура воздуха ночью 10…12°, днем 19…21°</a:t>
            </a:r>
            <a:r>
              <a:rPr lang="ru-RU" sz="1200" b="1" dirty="0">
                <a:latin typeface="Times New Roman" panose="02020603050405020304" pitchFamily="18" charset="0"/>
                <a:ea typeface="MS Mincho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52" y="2938779"/>
            <a:ext cx="2285018" cy="1244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" y="658830"/>
            <a:ext cx="9140768" cy="6199169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10.00 25.10.2023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0" y="4976756"/>
            <a:ext cx="2660744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г. Сочи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3506" y="657711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25.10.2023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74310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065400" y="4359798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562996" y="4976745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771600" y="5711115"/>
            <a:ext cx="1511971" cy="652846"/>
            <a:chOff x="3572000" y="5650107"/>
            <a:chExt cx="1366813" cy="631688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565792" y="4545198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664807" y="3724871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599656" y="3262373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2150125" y="3127215"/>
            <a:ext cx="1721350" cy="683600"/>
            <a:chOff x="1369062" y="2576777"/>
            <a:chExt cx="1556090" cy="661445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058907" y="2104336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889515" y="994828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2484"/>
              <a:chOff x="527196" y="3609298"/>
              <a:chExt cx="1361162" cy="172484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09155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795491" y="3752241"/>
            <a:ext cx="1509312" cy="677705"/>
            <a:chOff x="1314080" y="4123065"/>
            <a:chExt cx="1364409" cy="655741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2158"/>
              <a:ext cx="1361163" cy="179141"/>
              <a:chOff x="519470" y="3602641"/>
              <a:chExt cx="1361163" cy="179141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1" y="3602641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" y="5223852"/>
            <a:ext cx="2693615" cy="1607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6" y="1063440"/>
            <a:ext cx="2949275" cy="1810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84"/>
            <a:ext cx="9144000" cy="6324516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42716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542634" y="3964423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202778" y="1942884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4897579" y="3033509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283668" y="3774069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235791" y="759295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43815" flipH="1">
            <a:off x="2095402" y="3278374"/>
            <a:ext cx="230416" cy="68789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870418" y="613335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744639" flipV="1">
            <a:off x="2744799" y="3335757"/>
            <a:ext cx="507646" cy="5223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311465" flipV="1">
            <a:off x="2353983" y="2880045"/>
            <a:ext cx="349394" cy="42524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780511" flipV="1">
            <a:off x="6031472" y="4175319"/>
            <a:ext cx="383224" cy="34217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782257" flipH="1" flipV="1">
            <a:off x="4791466" y="1739425"/>
            <a:ext cx="325904" cy="40691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644224" flipH="1" flipV="1">
            <a:off x="8417260" y="3720601"/>
            <a:ext cx="325904" cy="40691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396514" flipH="1" flipV="1">
            <a:off x="8591964" y="3118874"/>
            <a:ext cx="325904" cy="40691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23389" y="803783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219870" flipV="1">
            <a:off x="5199884" y="4688416"/>
            <a:ext cx="383224" cy="34217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>
            <a:off x="7782552" y="3774069"/>
            <a:ext cx="484128" cy="1512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202153" flipH="1" flipV="1">
            <a:off x="4314965" y="1034513"/>
            <a:ext cx="432814" cy="60539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 flipV="1">
            <a:off x="1866655" y="4077215"/>
            <a:ext cx="507646" cy="5223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546324" flipV="1">
            <a:off x="2329972" y="2165180"/>
            <a:ext cx="406672" cy="2233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578360</TotalTime>
  <Words>783</Words>
  <Application>Microsoft Office PowerPoint</Application>
  <PresentationFormat>Экран (4:3)</PresentationFormat>
  <Paragraphs>212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29156</cp:revision>
  <cp:lastPrinted>2023-10-23T18:16:09Z</cp:lastPrinted>
  <dcterms:created xsi:type="dcterms:W3CDTF">2014-09-08T13:21:12Z</dcterms:created>
  <dcterms:modified xsi:type="dcterms:W3CDTF">2023-10-24T08:06:29Z</dcterms:modified>
</cp:coreProperties>
</file>